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5" y="6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836AB-954F-45F4-B9B8-B1910DF1FE0B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8F8D-DFB3-4989-BEEC-EFBF673D3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2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836AB-954F-45F4-B9B8-B1910DF1FE0B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8F8D-DFB3-4989-BEEC-EFBF673D3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31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836AB-954F-45F4-B9B8-B1910DF1FE0B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8F8D-DFB3-4989-BEEC-EFBF673D3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72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836AB-954F-45F4-B9B8-B1910DF1FE0B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8F8D-DFB3-4989-BEEC-EFBF673D3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4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836AB-954F-45F4-B9B8-B1910DF1FE0B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8F8D-DFB3-4989-BEEC-EFBF673D3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4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836AB-954F-45F4-B9B8-B1910DF1FE0B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8F8D-DFB3-4989-BEEC-EFBF673D3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1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836AB-954F-45F4-B9B8-B1910DF1FE0B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8F8D-DFB3-4989-BEEC-EFBF673D3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5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836AB-954F-45F4-B9B8-B1910DF1FE0B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8F8D-DFB3-4989-BEEC-EFBF673D3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836AB-954F-45F4-B9B8-B1910DF1FE0B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8F8D-DFB3-4989-BEEC-EFBF673D3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1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836AB-954F-45F4-B9B8-B1910DF1FE0B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8F8D-DFB3-4989-BEEC-EFBF673D3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50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836AB-954F-45F4-B9B8-B1910DF1FE0B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8F8D-DFB3-4989-BEEC-EFBF673D3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2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836AB-954F-45F4-B9B8-B1910DF1FE0B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48F8D-DFB3-4989-BEEC-EFBF673D3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0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68" y="639218"/>
            <a:ext cx="10058400" cy="48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24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38" y="655294"/>
            <a:ext cx="10058400" cy="523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74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39" y="628571"/>
            <a:ext cx="10058400" cy="547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0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57" y="620900"/>
            <a:ext cx="10058400" cy="55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9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97" y="588988"/>
            <a:ext cx="10058400" cy="54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7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33" y="613726"/>
            <a:ext cx="10058400" cy="551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18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51" y="611748"/>
            <a:ext cx="10058400" cy="545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14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90" y="601602"/>
            <a:ext cx="10058400" cy="55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18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46" y="612242"/>
            <a:ext cx="10058400" cy="552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52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9" y="609026"/>
            <a:ext cx="10058400" cy="54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39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89" y="656529"/>
            <a:ext cx="10058400" cy="534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77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42" y="599872"/>
            <a:ext cx="10058400" cy="551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74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13" y="584781"/>
            <a:ext cx="10058400" cy="540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00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2" y="674589"/>
            <a:ext cx="10058400" cy="536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52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53" y="653315"/>
            <a:ext cx="10058400" cy="520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40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29" y="563751"/>
            <a:ext cx="10058400" cy="551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35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16" y="554350"/>
            <a:ext cx="10058400" cy="551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08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20" y="617935"/>
            <a:ext cx="10058400" cy="524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51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61" y="533072"/>
            <a:ext cx="10058400" cy="563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07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22" y="629565"/>
            <a:ext cx="10058400" cy="515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5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19" y="630802"/>
            <a:ext cx="10058400" cy="516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17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Fidel Deforte</dc:creator>
  <cp:lastModifiedBy>Fidel Deforte</cp:lastModifiedBy>
  <cp:revision>2</cp:revision>
  <dcterms:created xsi:type="dcterms:W3CDTF">2016-07-26T16:34:20Z</dcterms:created>
  <dcterms:modified xsi:type="dcterms:W3CDTF">2016-08-04T17:34:27Z</dcterms:modified>
</cp:coreProperties>
</file>